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57" r:id="rId7"/>
    <p:sldId id="266" r:id="rId8"/>
    <p:sldId id="263" r:id="rId9"/>
    <p:sldId id="259" r:id="rId10"/>
    <p:sldId id="261" r:id="rId11"/>
    <p:sldId id="262" r:id="rId12"/>
    <p:sldId id="264" r:id="rId13"/>
    <p:sldId id="265" r:id="rId14"/>
    <p:sldId id="267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Arhitektura</a:t>
          </a:r>
          <a:r>
            <a:rPr lang="en-US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Sistema </a:t>
          </a:r>
          <a:r>
            <a:rPr lang="en-US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i</a:t>
          </a:r>
          <a:r>
            <a:rPr lang="en-US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tehnologije</a:t>
          </a:r>
          <a:endParaRPr lang="en-US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YOLOv5</a:t>
          </a:r>
          <a:endParaRPr lang="en-US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Demonstracija</a:t>
          </a:r>
          <a:endParaRPr lang="en-US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5FAA12CF-9185-43EC-8110-ECE94BEE905E}">
      <dgm:prSet/>
      <dgm:spPr/>
      <dgm:t>
        <a:bodyPr/>
        <a:lstStyle/>
        <a:p>
          <a:r>
            <a:rPr lang="en-US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Eksperiment</a:t>
          </a:r>
          <a:endParaRPr lang="en-US" dirty="0"/>
        </a:p>
      </dgm:t>
    </dgm:pt>
    <dgm:pt modelId="{36DEE2EA-CD85-4EE0-8FBC-BB9BD5D0731C}" type="parTrans" cxnId="{01C27D45-D5ED-4250-8D44-43E2474C9608}">
      <dgm:prSet/>
      <dgm:spPr/>
      <dgm:t>
        <a:bodyPr/>
        <a:lstStyle/>
        <a:p>
          <a:endParaRPr lang="en-US"/>
        </a:p>
      </dgm:t>
    </dgm:pt>
    <dgm:pt modelId="{BD51DA5B-AA5E-4457-ADF9-E3B583952B86}" type="sibTrans" cxnId="{01C27D45-D5ED-4250-8D44-43E2474C9608}">
      <dgm:prSet/>
      <dgm:spPr/>
      <dgm:t>
        <a:bodyPr/>
        <a:lstStyle/>
        <a:p>
          <a:endParaRPr lang="en-US"/>
        </a:p>
      </dgm:t>
    </dgm:pt>
    <dgm:pt modelId="{3ACD1A34-AE7F-486E-86A9-C68C3621D305}">
      <dgm:prSet/>
      <dgm:spPr/>
      <dgm:t>
        <a:bodyPr/>
        <a:lstStyle/>
        <a:p>
          <a:r>
            <a:rPr lang="en-US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Dalji</a:t>
          </a:r>
          <a:r>
            <a:rPr lang="en-US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razvoj</a:t>
          </a:r>
          <a:endParaRPr lang="en-US" dirty="0"/>
        </a:p>
      </dgm:t>
    </dgm:pt>
    <dgm:pt modelId="{7CB76B25-B6CB-4D53-81C0-5F9DA44FC00B}" type="parTrans" cxnId="{4FF57661-F14A-4428-A0CE-443A6ADD5DC1}">
      <dgm:prSet/>
      <dgm:spPr/>
      <dgm:t>
        <a:bodyPr/>
        <a:lstStyle/>
        <a:p>
          <a:endParaRPr lang="en-US"/>
        </a:p>
      </dgm:t>
    </dgm:pt>
    <dgm:pt modelId="{49C284C5-D376-4F05-9CB7-83FBFFA7CD9E}" type="sibTrans" cxnId="{4FF57661-F14A-4428-A0CE-443A6ADD5DC1}">
      <dgm:prSet/>
      <dgm:spPr/>
      <dgm:t>
        <a:bodyPr/>
        <a:lstStyle/>
        <a:p>
          <a:endParaRPr lang="en-US"/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5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5" custScaleX="75132" custScaleY="75132"/>
      <dgm:spPr>
        <a:blipFill>
          <a:blip xmlns:r="http://schemas.openxmlformats.org/officeDocument/2006/relationships"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5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5" custScaleX="75132" custScaleY="75132"/>
      <dgm:spPr>
        <a:blipFill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5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1A8B8B62-3037-4506-89D7-28710774070B}" type="pres">
      <dgm:prSet presAssocID="{C6D21269-399B-4BA2-8621-C7B9DA1E1B8F}" presName="iconRect" presStyleLbl="node1" presStyleIdx="2" presStyleCnt="5" custScaleX="68302" custScaleY="68302"/>
      <dgm:spPr>
        <a:blipFill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AAD75DE-E64A-4343-A001-D11BC97877EE}" type="pres">
      <dgm:prSet presAssocID="{C79B0F2C-DDB4-44EB-89F7-717146B88B10}" presName="sibTrans" presStyleCnt="0"/>
      <dgm:spPr/>
    </dgm:pt>
    <dgm:pt modelId="{85CE29A9-12AD-43DC-A4EA-8A3103D534FF}" type="pres">
      <dgm:prSet presAssocID="{5FAA12CF-9185-43EC-8110-ECE94BEE905E}" presName="compNode" presStyleCnt="0"/>
      <dgm:spPr/>
    </dgm:pt>
    <dgm:pt modelId="{4CE36823-A8F6-4703-9428-DDE8ED20A199}" type="pres">
      <dgm:prSet presAssocID="{5FAA12CF-9185-43EC-8110-ECE94BEE905E}" presName="bgRect" presStyleLbl="bgShp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ED19BF-5A5B-4991-8C11-686DD8DDD8BF}" type="pres">
      <dgm:prSet presAssocID="{5FAA12CF-9185-43EC-8110-ECE94BEE905E}" presName="iconRect" presStyleLbl="node1" presStyleIdx="3" presStyleCnt="5"/>
      <dgm:spPr>
        <a:blipFill>
          <a:blip xmlns:r="http://schemas.openxmlformats.org/officeDocument/2006/relationships"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920F8AA-8C2D-4236-BAE1-BD74F02D8ACF}" type="pres">
      <dgm:prSet presAssocID="{5FAA12CF-9185-43EC-8110-ECE94BEE905E}" presName="spaceRect" presStyleCnt="0"/>
      <dgm:spPr/>
    </dgm:pt>
    <dgm:pt modelId="{4A71986A-8FE3-47E1-8C24-3A1B771A0EAB}" type="pres">
      <dgm:prSet presAssocID="{5FAA12CF-9185-43EC-8110-ECE94BEE905E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380254B-9F4D-44A9-85C1-ABD4C9039452}" type="pres">
      <dgm:prSet presAssocID="{BD51DA5B-AA5E-4457-ADF9-E3B583952B86}" presName="sibTrans" presStyleCnt="0"/>
      <dgm:spPr/>
    </dgm:pt>
    <dgm:pt modelId="{F95BFA09-0AB8-48D3-9FB8-D0C0B53FE009}" type="pres">
      <dgm:prSet presAssocID="{3ACD1A34-AE7F-486E-86A9-C68C3621D305}" presName="compNode" presStyleCnt="0"/>
      <dgm:spPr/>
    </dgm:pt>
    <dgm:pt modelId="{5FA8D83A-B8EC-49CE-9F99-AA90D21262D1}" type="pres">
      <dgm:prSet presAssocID="{3ACD1A34-AE7F-486E-86A9-C68C3621D305}" presName="bgRect" presStyleLbl="bgShp" presStyleIdx="4" presStyleCnt="5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F8FB764-628C-43B9-A81A-487BA7AB7F26}" type="pres">
      <dgm:prSet presAssocID="{3ACD1A34-AE7F-486E-86A9-C68C3621D305}" presName="iconRect" presStyleLbl="node1" presStyleIdx="4" presStyleCnt="5"/>
      <dgm:spPr>
        <a:blipFill>
          <a:blip xmlns:r="http://schemas.openxmlformats.org/officeDocument/2006/relationships"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60FC794-F0A6-4928-948E-13A1D1ED3147}" type="pres">
      <dgm:prSet presAssocID="{3ACD1A34-AE7F-486E-86A9-C68C3621D305}" presName="spaceRect" presStyleCnt="0"/>
      <dgm:spPr/>
    </dgm:pt>
    <dgm:pt modelId="{18E48F20-72FB-4BF4-A28D-C7B922C0ACE4}" type="pres">
      <dgm:prSet presAssocID="{3ACD1A34-AE7F-486E-86A9-C68C3621D305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F88FB02F-A584-4AAB-9C1A-AF9468C54ECE}" type="presOf" srcId="{3ACD1A34-AE7F-486E-86A9-C68C3621D305}" destId="{18E48F20-72FB-4BF4-A28D-C7B922C0ACE4}" srcOrd="0" destOrd="0" presId="urn:microsoft.com/office/officeart/2018/2/layout/IconVerticalSolidList"/>
    <dgm:cxn modelId="{0F0438E4-D0CA-47DC-8484-BFD8CF753812}" type="presOf" srcId="{C6D21269-399B-4BA2-8621-C7B9DA1E1B8F}" destId="{D5847293-6F0A-4807-B203-585610F4F535}" srcOrd="0" destOrd="0" presId="urn:microsoft.com/office/officeart/2018/2/layout/IconVerticalSolidList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944ABB28-0B7D-40F0-8726-3385D62BD567}" type="presOf" srcId="{B633A646-2062-4841-AF18-847B074C6716}" destId="{C95AF6F0-F4DA-48FE-85EB-61ADFB42AA13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01C27D45-D5ED-4250-8D44-43E2474C9608}" srcId="{E1B432F4-5FDB-4518-9272-2F3934AC6AA2}" destId="{5FAA12CF-9185-43EC-8110-ECE94BEE905E}" srcOrd="3" destOrd="0" parTransId="{36DEE2EA-CD85-4EE0-8FBC-BB9BD5D0731C}" sibTransId="{BD51DA5B-AA5E-4457-ADF9-E3B583952B86}"/>
    <dgm:cxn modelId="{4A4BD2E1-F579-4CB0-A349-6E4A603D3C1F}" type="presOf" srcId="{14BC708E-A0A1-4102-88E4-E75128B4E51E}" destId="{80F6AD63-74FB-40E4-9D40-4178AFD87F60}" srcOrd="0" destOrd="0" presId="urn:microsoft.com/office/officeart/2018/2/layout/IconVerticalSolidList"/>
    <dgm:cxn modelId="{8F39D4D4-FAA5-4E6D-A103-B10B15E028AF}" type="presOf" srcId="{5FAA12CF-9185-43EC-8110-ECE94BEE905E}" destId="{4A71986A-8FE3-47E1-8C24-3A1B771A0EAB}" srcOrd="0" destOrd="0" presId="urn:microsoft.com/office/officeart/2018/2/layout/IconVerticalSolidList"/>
    <dgm:cxn modelId="{4FF57661-F14A-4428-A0CE-443A6ADD5DC1}" srcId="{E1B432F4-5FDB-4518-9272-2F3934AC6AA2}" destId="{3ACD1A34-AE7F-486E-86A9-C68C3621D305}" srcOrd="4" destOrd="0" parTransId="{7CB76B25-B6CB-4D53-81C0-5F9DA44FC00B}" sibTransId="{49C284C5-D376-4F05-9CB7-83FBFFA7CD9E}"/>
    <dgm:cxn modelId="{07CEADA1-F123-4E4C-9E9E-EDC53C6A9D42}" type="presParOf" srcId="{D40A0249-41A7-44A6-A657-361E8C18FD42}" destId="{7D1F47A2-8F6C-4C7F-B3B3-2100C986DE32}" srcOrd="0" destOrd="0" presId="urn:microsoft.com/office/officeart/2018/2/layout/IconVerticalSolidList"/>
    <dgm:cxn modelId="{F2FB5DCA-E48C-4F18-9E21-40A8BA4E97C5}" type="presParOf" srcId="{7D1F47A2-8F6C-4C7F-B3B3-2100C986DE32}" destId="{EC4D957C-BFAC-446D-9573-48333BEC34E6}" srcOrd="0" destOrd="0" presId="urn:microsoft.com/office/officeart/2018/2/layout/IconVerticalSolidList"/>
    <dgm:cxn modelId="{A830D3AF-7E56-4163-A545-B5B0E5253A32}" type="presParOf" srcId="{7D1F47A2-8F6C-4C7F-B3B3-2100C986DE32}" destId="{BE6B2CCF-B717-4C6F-9115-44EF0ECE6018}" srcOrd="1" destOrd="0" presId="urn:microsoft.com/office/officeart/2018/2/layout/IconVerticalSolidList"/>
    <dgm:cxn modelId="{C133A968-EF32-4D7B-99AB-467DBC63AA65}" type="presParOf" srcId="{7D1F47A2-8F6C-4C7F-B3B3-2100C986DE32}" destId="{95420642-092B-41B9-94FA-E0EC36F9AF7E}" srcOrd="2" destOrd="0" presId="urn:microsoft.com/office/officeart/2018/2/layout/IconVerticalSolidList"/>
    <dgm:cxn modelId="{D41F3259-A36F-405E-9981-26F5153F9ECE}" type="presParOf" srcId="{7D1F47A2-8F6C-4C7F-B3B3-2100C986DE32}" destId="{C95AF6F0-F4DA-48FE-85EB-61ADFB42AA13}" srcOrd="3" destOrd="0" presId="urn:microsoft.com/office/officeart/2018/2/layout/IconVerticalSolidList"/>
    <dgm:cxn modelId="{23EAD705-80C2-4A13-8B46-0FDB076A4FC2}" type="presParOf" srcId="{D40A0249-41A7-44A6-A657-361E8C18FD42}" destId="{51DD96AA-8DD7-4B07-A561-5C9B41ACFA3C}" srcOrd="1" destOrd="0" presId="urn:microsoft.com/office/officeart/2018/2/layout/IconVerticalSolidList"/>
    <dgm:cxn modelId="{37270FB1-E3CB-4E7A-934D-8AD3CE1A6A9C}" type="presParOf" srcId="{D40A0249-41A7-44A6-A657-361E8C18FD42}" destId="{38E06421-A6BB-4D10-8565-2812C2C5C6B3}" srcOrd="2" destOrd="0" presId="urn:microsoft.com/office/officeart/2018/2/layout/IconVerticalSolidList"/>
    <dgm:cxn modelId="{A2720370-712D-409A-A691-A76A6B58E669}" type="presParOf" srcId="{38E06421-A6BB-4D10-8565-2812C2C5C6B3}" destId="{79919C57-A32A-40F6-B106-B4E0CE644E4C}" srcOrd="0" destOrd="0" presId="urn:microsoft.com/office/officeart/2018/2/layout/IconVerticalSolidList"/>
    <dgm:cxn modelId="{7F0D094D-67F9-4096-8C3F-6FB86443B146}" type="presParOf" srcId="{38E06421-A6BB-4D10-8565-2812C2C5C6B3}" destId="{99FDF55F-B3E9-423D-AD21-A6446C5D7455}" srcOrd="1" destOrd="0" presId="urn:microsoft.com/office/officeart/2018/2/layout/IconVerticalSolidList"/>
    <dgm:cxn modelId="{A46EF107-6809-4A78-A437-DA4FD0910124}" type="presParOf" srcId="{38E06421-A6BB-4D10-8565-2812C2C5C6B3}" destId="{E98BD5F1-E6F1-491F-A8EE-6A9AD649521E}" srcOrd="2" destOrd="0" presId="urn:microsoft.com/office/officeart/2018/2/layout/IconVerticalSolidList"/>
    <dgm:cxn modelId="{A2F04EF7-8EDA-4B91-A3BA-95A8C47F2083}" type="presParOf" srcId="{38E06421-A6BB-4D10-8565-2812C2C5C6B3}" destId="{80F6AD63-74FB-40E4-9D40-4178AFD87F60}" srcOrd="3" destOrd="0" presId="urn:microsoft.com/office/officeart/2018/2/layout/IconVerticalSolidList"/>
    <dgm:cxn modelId="{600447EF-7DA9-4818-8D45-C741C5E6B34A}" type="presParOf" srcId="{D40A0249-41A7-44A6-A657-361E8C18FD42}" destId="{1375F890-B8F8-4966-ABCD-B672FD4512B7}" srcOrd="3" destOrd="0" presId="urn:microsoft.com/office/officeart/2018/2/layout/IconVerticalSolidList"/>
    <dgm:cxn modelId="{678E6197-2DF8-487D-80B8-DC5109CCDD3F}" type="presParOf" srcId="{D40A0249-41A7-44A6-A657-361E8C18FD42}" destId="{9887B295-B446-4B8E-AEA4-76754DE9DD89}" srcOrd="4" destOrd="0" presId="urn:microsoft.com/office/officeart/2018/2/layout/IconVerticalSolidList"/>
    <dgm:cxn modelId="{27C0A3EB-AFC3-4068-98D6-97C2AE9FB8D1}" type="presParOf" srcId="{9887B295-B446-4B8E-AEA4-76754DE9DD89}" destId="{436A8B1C-2D30-44BB-9150-7099503C8960}" srcOrd="0" destOrd="0" presId="urn:microsoft.com/office/officeart/2018/2/layout/IconVerticalSolidList"/>
    <dgm:cxn modelId="{3914B107-20DC-4ED8-B86C-19F61BC45DBB}" type="presParOf" srcId="{9887B295-B446-4B8E-AEA4-76754DE9DD89}" destId="{1A8B8B62-3037-4506-89D7-28710774070B}" srcOrd="1" destOrd="0" presId="urn:microsoft.com/office/officeart/2018/2/layout/IconVerticalSolidList"/>
    <dgm:cxn modelId="{8C250632-60D4-4813-9B7E-F468D972396C}" type="presParOf" srcId="{9887B295-B446-4B8E-AEA4-76754DE9DD89}" destId="{2FFC6342-A780-4396-8FAC-8E7FAE77A6E2}" srcOrd="2" destOrd="0" presId="urn:microsoft.com/office/officeart/2018/2/layout/IconVerticalSolidList"/>
    <dgm:cxn modelId="{84E4FB42-7EF6-4E5B-9E43-2F003B8E5D13}" type="presParOf" srcId="{9887B295-B446-4B8E-AEA4-76754DE9DD89}" destId="{D5847293-6F0A-4807-B203-585610F4F535}" srcOrd="3" destOrd="0" presId="urn:microsoft.com/office/officeart/2018/2/layout/IconVerticalSolidList"/>
    <dgm:cxn modelId="{E9A68012-5EE0-42E5-BF47-84BABE55C321}" type="presParOf" srcId="{D40A0249-41A7-44A6-A657-361E8C18FD42}" destId="{3AAD75DE-E64A-4343-A001-D11BC97877EE}" srcOrd="5" destOrd="0" presId="urn:microsoft.com/office/officeart/2018/2/layout/IconVerticalSolidList"/>
    <dgm:cxn modelId="{22165230-7588-41C5-B471-0A4F4EDF608D}" type="presParOf" srcId="{D40A0249-41A7-44A6-A657-361E8C18FD42}" destId="{85CE29A9-12AD-43DC-A4EA-8A3103D534FF}" srcOrd="6" destOrd="0" presId="urn:microsoft.com/office/officeart/2018/2/layout/IconVerticalSolidList"/>
    <dgm:cxn modelId="{DCF7EE07-AC3D-4719-AC13-8E2A97421F1D}" type="presParOf" srcId="{85CE29A9-12AD-43DC-A4EA-8A3103D534FF}" destId="{4CE36823-A8F6-4703-9428-DDE8ED20A199}" srcOrd="0" destOrd="0" presId="urn:microsoft.com/office/officeart/2018/2/layout/IconVerticalSolidList"/>
    <dgm:cxn modelId="{A7B5385B-A962-4471-8BEC-FCCC5216E52A}" type="presParOf" srcId="{85CE29A9-12AD-43DC-A4EA-8A3103D534FF}" destId="{DBED19BF-5A5B-4991-8C11-686DD8DDD8BF}" srcOrd="1" destOrd="0" presId="urn:microsoft.com/office/officeart/2018/2/layout/IconVerticalSolidList"/>
    <dgm:cxn modelId="{879C5585-8396-4F42-AF31-D811681A97E5}" type="presParOf" srcId="{85CE29A9-12AD-43DC-A4EA-8A3103D534FF}" destId="{1920F8AA-8C2D-4236-BAE1-BD74F02D8ACF}" srcOrd="2" destOrd="0" presId="urn:microsoft.com/office/officeart/2018/2/layout/IconVerticalSolidList"/>
    <dgm:cxn modelId="{FAE5333F-FB38-42B5-B0E7-2B8FA8A5B7E1}" type="presParOf" srcId="{85CE29A9-12AD-43DC-A4EA-8A3103D534FF}" destId="{4A71986A-8FE3-47E1-8C24-3A1B771A0EAB}" srcOrd="3" destOrd="0" presId="urn:microsoft.com/office/officeart/2018/2/layout/IconVerticalSolidList"/>
    <dgm:cxn modelId="{07CF78AB-F2BB-4E38-B5CD-8DB945278C23}" type="presParOf" srcId="{D40A0249-41A7-44A6-A657-361E8C18FD42}" destId="{7380254B-9F4D-44A9-85C1-ABD4C9039452}" srcOrd="7" destOrd="0" presId="urn:microsoft.com/office/officeart/2018/2/layout/IconVerticalSolidList"/>
    <dgm:cxn modelId="{95E8FD6F-8DA9-424F-B582-3FC91B1A8FCE}" type="presParOf" srcId="{D40A0249-41A7-44A6-A657-361E8C18FD42}" destId="{F95BFA09-0AB8-48D3-9FB8-D0C0B53FE009}" srcOrd="8" destOrd="0" presId="urn:microsoft.com/office/officeart/2018/2/layout/IconVerticalSolidList"/>
    <dgm:cxn modelId="{946541DE-2B3D-4903-89A1-BB91AEDA9B5E}" type="presParOf" srcId="{F95BFA09-0AB8-48D3-9FB8-D0C0B53FE009}" destId="{5FA8D83A-B8EC-49CE-9F99-AA90D21262D1}" srcOrd="0" destOrd="0" presId="urn:microsoft.com/office/officeart/2018/2/layout/IconVerticalSolidList"/>
    <dgm:cxn modelId="{5864C01F-D3A8-4353-A413-C8F46425F28A}" type="presParOf" srcId="{F95BFA09-0AB8-48D3-9FB8-D0C0B53FE009}" destId="{AF8FB764-628C-43B9-A81A-487BA7AB7F26}" srcOrd="1" destOrd="0" presId="urn:microsoft.com/office/officeart/2018/2/layout/IconVerticalSolidList"/>
    <dgm:cxn modelId="{C2A87A60-9558-4042-9493-BE2B8F92C6B1}" type="presParOf" srcId="{F95BFA09-0AB8-48D3-9FB8-D0C0B53FE009}" destId="{F60FC794-F0A6-4928-948E-13A1D1ED3147}" srcOrd="2" destOrd="0" presId="urn:microsoft.com/office/officeart/2018/2/layout/IconVerticalSolidList"/>
    <dgm:cxn modelId="{82CF41C5-5742-4F7D-99A2-F3E913470F95}" type="presParOf" srcId="{F95BFA09-0AB8-48D3-9FB8-D0C0B53FE009}" destId="{18E48F20-72FB-4BF4-A28D-C7B922C0AC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5084"/>
          <a:ext cx="5607050" cy="1082920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401641" y="322799"/>
          <a:ext cx="447491" cy="447491"/>
        </a:xfrm>
        <a:prstGeom prst="rect">
          <a:avLst/>
        </a:prstGeom>
        <a:blipFill>
          <a:blip xmlns:r="http://schemas.openxmlformats.org/officeDocument/2006/relationships"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250773" y="5084"/>
          <a:ext cx="4356276" cy="108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609" tIns="114609" rIns="114609" bIns="114609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Arhitektura</a:t>
          </a:r>
          <a:r>
            <a:rPr lang="en-US" sz="1900" kern="1200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Sistema </a:t>
          </a:r>
          <a:r>
            <a:rPr lang="en-US" sz="1900" kern="1200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i</a:t>
          </a:r>
          <a:r>
            <a:rPr lang="en-US" sz="1900" kern="1200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1900" kern="1200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tehnologije</a:t>
          </a:r>
          <a:endParaRPr lang="en-US" sz="19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1250773" y="5084"/>
        <a:ext cx="4356276" cy="1082920"/>
      </dsp:txXfrm>
    </dsp:sp>
    <dsp:sp modelId="{79919C57-A32A-40F6-B106-B4E0CE644E4C}">
      <dsp:nvSpPr>
        <dsp:cNvPr id="0" name=""/>
        <dsp:cNvSpPr/>
      </dsp:nvSpPr>
      <dsp:spPr>
        <a:xfrm>
          <a:off x="0" y="1358735"/>
          <a:ext cx="5607050" cy="1082920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401641" y="1676450"/>
          <a:ext cx="447491" cy="447491"/>
        </a:xfrm>
        <a:prstGeom prst="rect">
          <a:avLst/>
        </a:prstGeom>
        <a:blipFill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250773" y="1358735"/>
          <a:ext cx="4356276" cy="108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609" tIns="114609" rIns="114609" bIns="114609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YOLOv5</a:t>
          </a:r>
          <a:endParaRPr lang="en-US" sz="19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1250773" y="1358735"/>
        <a:ext cx="4356276" cy="1082920"/>
      </dsp:txXfrm>
    </dsp:sp>
    <dsp:sp modelId="{436A8B1C-2D30-44BB-9150-7099503C8960}">
      <dsp:nvSpPr>
        <dsp:cNvPr id="0" name=""/>
        <dsp:cNvSpPr/>
      </dsp:nvSpPr>
      <dsp:spPr>
        <a:xfrm>
          <a:off x="0" y="2712386"/>
          <a:ext cx="5607050" cy="1082920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421981" y="3050440"/>
          <a:ext cx="406811" cy="406811"/>
        </a:xfrm>
        <a:prstGeom prst="rect">
          <a:avLst/>
        </a:prstGeom>
        <a:blipFill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250773" y="2712386"/>
          <a:ext cx="4356276" cy="108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609" tIns="114609" rIns="114609" bIns="114609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Demonstracija</a:t>
          </a:r>
          <a:endParaRPr lang="en-US" sz="19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1250773" y="2712386"/>
        <a:ext cx="4356276" cy="1082920"/>
      </dsp:txXfrm>
    </dsp:sp>
    <dsp:sp modelId="{4CE36823-A8F6-4703-9428-DDE8ED20A199}">
      <dsp:nvSpPr>
        <dsp:cNvPr id="0" name=""/>
        <dsp:cNvSpPr/>
      </dsp:nvSpPr>
      <dsp:spPr>
        <a:xfrm>
          <a:off x="0" y="4066037"/>
          <a:ext cx="5607050" cy="108292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ED19BF-5A5B-4991-8C11-686DD8DDD8BF}">
      <dsp:nvSpPr>
        <dsp:cNvPr id="0" name=""/>
        <dsp:cNvSpPr/>
      </dsp:nvSpPr>
      <dsp:spPr>
        <a:xfrm>
          <a:off x="327583" y="4309694"/>
          <a:ext cx="595606" cy="595606"/>
        </a:xfrm>
        <a:prstGeom prst="rect">
          <a:avLst/>
        </a:prstGeom>
        <a:blipFill>
          <a:blip xmlns:r="http://schemas.openxmlformats.org/officeDocument/2006/relationships"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71986A-8FE3-47E1-8C24-3A1B771A0EAB}">
      <dsp:nvSpPr>
        <dsp:cNvPr id="0" name=""/>
        <dsp:cNvSpPr/>
      </dsp:nvSpPr>
      <dsp:spPr>
        <a:xfrm>
          <a:off x="1250773" y="4066037"/>
          <a:ext cx="4356276" cy="108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609" tIns="114609" rIns="114609" bIns="114609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Eksperiment</a:t>
          </a:r>
          <a:endParaRPr lang="en-US" sz="1900" kern="1200" dirty="0"/>
        </a:p>
      </dsp:txBody>
      <dsp:txXfrm>
        <a:off x="1250773" y="4066037"/>
        <a:ext cx="4356276" cy="1082920"/>
      </dsp:txXfrm>
    </dsp:sp>
    <dsp:sp modelId="{5FA8D83A-B8EC-49CE-9F99-AA90D21262D1}">
      <dsp:nvSpPr>
        <dsp:cNvPr id="0" name=""/>
        <dsp:cNvSpPr/>
      </dsp:nvSpPr>
      <dsp:spPr>
        <a:xfrm>
          <a:off x="0" y="5419688"/>
          <a:ext cx="5607050" cy="108292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8FB764-628C-43B9-A81A-487BA7AB7F26}">
      <dsp:nvSpPr>
        <dsp:cNvPr id="0" name=""/>
        <dsp:cNvSpPr/>
      </dsp:nvSpPr>
      <dsp:spPr>
        <a:xfrm>
          <a:off x="327583" y="5663345"/>
          <a:ext cx="595606" cy="595606"/>
        </a:xfrm>
        <a:prstGeom prst="rect">
          <a:avLst/>
        </a:prstGeom>
        <a:blipFill>
          <a:blip xmlns:r="http://schemas.openxmlformats.org/officeDocument/2006/relationships"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E48F20-72FB-4BF4-A28D-C7B922C0ACE4}">
      <dsp:nvSpPr>
        <dsp:cNvPr id="0" name=""/>
        <dsp:cNvSpPr/>
      </dsp:nvSpPr>
      <dsp:spPr>
        <a:xfrm>
          <a:off x="1250773" y="5419688"/>
          <a:ext cx="4356276" cy="108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609" tIns="114609" rIns="114609" bIns="114609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Dalji</a:t>
          </a:r>
          <a:r>
            <a:rPr lang="en-US" sz="1900" kern="1200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1900" kern="1200" noProof="0" dirty="0" err="1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razvoj</a:t>
          </a:r>
          <a:endParaRPr lang="en-US" sz="1900" kern="1200" dirty="0"/>
        </a:p>
      </dsp:txBody>
      <dsp:txXfrm>
        <a:off x="1250773" y="5419688"/>
        <a:ext cx="4356276" cy="1082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6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99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09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32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5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5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3000" dirty="0" err="1" smtClean="0">
                <a:solidFill>
                  <a:schemeClr val="tx1"/>
                </a:solidFill>
              </a:rPr>
              <a:t>Sistem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za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reverznu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pretragu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slika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Ivan </a:t>
            </a:r>
            <a:r>
              <a:rPr lang="en-US" sz="1800" dirty="0" err="1" smtClean="0">
                <a:solidFill>
                  <a:schemeClr val="tx1"/>
                </a:solidFill>
              </a:rPr>
              <a:t>Mr</a:t>
            </a:r>
            <a:r>
              <a:rPr lang="en-US" sz="1800" dirty="0" err="1" smtClean="0">
                <a:solidFill>
                  <a:schemeClr val="tx1"/>
                </a:solidFill>
              </a:rPr>
              <a:t>šulja</a:t>
            </a:r>
            <a:r>
              <a:rPr lang="en-US" sz="1800" dirty="0" smtClean="0">
                <a:solidFill>
                  <a:schemeClr val="tx1"/>
                </a:solidFill>
              </a:rPr>
              <a:t>, master rad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09" y="2681103"/>
            <a:ext cx="3508677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EKSPERIMENT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7362"/>
              </p:ext>
            </p:extLst>
          </p:nvPr>
        </p:nvGraphicFramePr>
        <p:xfrm>
          <a:off x="6095999" y="850902"/>
          <a:ext cx="5003800" cy="5156196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1222721">
                  <a:extLst>
                    <a:ext uri="{9D8B030D-6E8A-4147-A177-3AD203B41FA5}">
                      <a16:colId xmlns:a16="http://schemas.microsoft.com/office/drawing/2014/main" val="1496290059"/>
                    </a:ext>
                  </a:extLst>
                </a:gridCol>
                <a:gridCol w="1015169">
                  <a:extLst>
                    <a:ext uri="{9D8B030D-6E8A-4147-A177-3AD203B41FA5}">
                      <a16:colId xmlns:a16="http://schemas.microsoft.com/office/drawing/2014/main" val="1375939560"/>
                    </a:ext>
                  </a:extLst>
                </a:gridCol>
                <a:gridCol w="1384031">
                  <a:extLst>
                    <a:ext uri="{9D8B030D-6E8A-4147-A177-3AD203B41FA5}">
                      <a16:colId xmlns:a16="http://schemas.microsoft.com/office/drawing/2014/main" val="3011496931"/>
                    </a:ext>
                  </a:extLst>
                </a:gridCol>
                <a:gridCol w="1381879">
                  <a:extLst>
                    <a:ext uri="{9D8B030D-6E8A-4147-A177-3AD203B41FA5}">
                      <a16:colId xmlns:a16="http://schemas.microsoft.com/office/drawing/2014/main" val="3727329276"/>
                    </a:ext>
                  </a:extLst>
                </a:gridCol>
              </a:tblGrid>
              <a:tr h="79511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Sadržaj slike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Odziv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Preciznost (</a:t>
                      </a:r>
                      <a:r>
                        <a:rPr lang="en-US" sz="1400">
                          <a:effectLst/>
                        </a:rPr>
                        <a:t>default</a:t>
                      </a:r>
                      <a:r>
                        <a:rPr lang="sr-Latn-CS" sz="1400">
                          <a:effectLst/>
                        </a:rPr>
                        <a:t>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Preciznost </a:t>
                      </a:r>
                      <a:r>
                        <a:rPr lang="en-US" sz="1400">
                          <a:effectLst/>
                        </a:rPr>
                        <a:t>(HSV sort)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1224075917"/>
                  </a:ext>
                </a:extLst>
              </a:tr>
              <a:tr h="4096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auto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3,25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2709591681"/>
                  </a:ext>
                </a:extLst>
              </a:tr>
              <a:tr h="3854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torta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3,25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3251773442"/>
                  </a:ext>
                </a:extLst>
              </a:tr>
              <a:tr h="4096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mačka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4,5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4,25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4,25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2022955116"/>
                  </a:ext>
                </a:extLst>
              </a:tr>
              <a:tr h="4096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pas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4,25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3029826861"/>
                  </a:ext>
                </a:extLst>
              </a:tr>
              <a:tr h="3854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igra u pijesku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4,75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2,75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4,25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739748050"/>
                  </a:ext>
                </a:extLst>
              </a:tr>
              <a:tr h="4096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pica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2,75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4,75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2297829679"/>
                  </a:ext>
                </a:extLst>
              </a:tr>
              <a:tr h="3854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ptice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4,25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78031833"/>
                  </a:ext>
                </a:extLst>
              </a:tr>
              <a:tr h="4096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televizor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3,25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3470782098"/>
                  </a:ext>
                </a:extLst>
              </a:tr>
              <a:tr h="3854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ulica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4,5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1666714920"/>
                  </a:ext>
                </a:extLst>
              </a:tr>
              <a:tr h="3854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pribor za jelo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3,75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4,25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4,25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12625232"/>
                  </a:ext>
                </a:extLst>
              </a:tr>
              <a:tr h="3854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Prosjek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4,05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>
                          <a:effectLst/>
                        </a:rPr>
                        <a:t>3,775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sr-Latn-C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599" marR="50599" marT="0" marB="0" anchor="ctr"/>
                </a:tc>
                <a:extLst>
                  <a:ext uri="{0D108BD9-81ED-4DB2-BD59-A6C34878D82A}">
                    <a16:rowId xmlns:a16="http://schemas.microsoft.com/office/drawing/2014/main" val="3972063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21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108" y="2681103"/>
            <a:ext cx="3473487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DALJI RAZVOJ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922" y="920819"/>
            <a:ext cx="47798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</a:t>
            </a:r>
            <a:r>
              <a:rPr lang="en-US" dirty="0" err="1" smtClean="0"/>
              <a:t>odavanjem</a:t>
            </a:r>
            <a:r>
              <a:rPr lang="en-US" dirty="0" smtClean="0"/>
              <a:t>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kakvih</a:t>
            </a:r>
            <a:r>
              <a:rPr lang="en-US" dirty="0"/>
              <a:t> </a:t>
            </a:r>
            <a:r>
              <a:rPr lang="en-US" dirty="0" err="1"/>
              <a:t>dodatnih</a:t>
            </a:r>
            <a:r>
              <a:rPr lang="en-US" dirty="0"/>
              <a:t> </a:t>
            </a:r>
            <a:r>
              <a:rPr lang="en-US" dirty="0" err="1"/>
              <a:t>načina</a:t>
            </a:r>
            <a:r>
              <a:rPr lang="en-US" dirty="0"/>
              <a:t> </a:t>
            </a:r>
            <a:r>
              <a:rPr lang="en-US" dirty="0" err="1"/>
              <a:t>procesiranja</a:t>
            </a:r>
            <a:r>
              <a:rPr lang="en-US" dirty="0"/>
              <a:t> </a:t>
            </a:r>
            <a:r>
              <a:rPr lang="en-US" dirty="0" err="1"/>
              <a:t>moguće</a:t>
            </a:r>
            <a:r>
              <a:rPr lang="en-US" dirty="0"/>
              <a:t> je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poboljšanje</a:t>
            </a:r>
            <a:r>
              <a:rPr lang="en-US" dirty="0"/>
              <a:t> </a:t>
            </a:r>
            <a:r>
              <a:rPr lang="en-US" dirty="0" err="1"/>
              <a:t>s</a:t>
            </a:r>
            <a:r>
              <a:rPr lang="en-US" dirty="0" err="1" smtClean="0"/>
              <a:t>istema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a </a:t>
            </a:r>
            <a:r>
              <a:rPr lang="en-US" dirty="0"/>
              <a:t>se </a:t>
            </a:r>
            <a:r>
              <a:rPr lang="en-US" dirty="0" err="1"/>
              <a:t>postojeći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pretrage</a:t>
            </a:r>
            <a:r>
              <a:rPr lang="en-US" dirty="0"/>
              <a:t> </a:t>
            </a:r>
            <a:r>
              <a:rPr lang="en-US" dirty="0" err="1"/>
              <a:t>ukombinuje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vektorskim</a:t>
            </a:r>
            <a:r>
              <a:rPr lang="en-US" dirty="0"/>
              <a:t> </a:t>
            </a:r>
            <a:r>
              <a:rPr lang="en-US" dirty="0" err="1"/>
              <a:t>načinom</a:t>
            </a:r>
            <a:r>
              <a:rPr lang="en-US" dirty="0"/>
              <a:t> </a:t>
            </a:r>
            <a:r>
              <a:rPr lang="en-US" dirty="0" err="1" smtClean="0"/>
              <a:t>pretrage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</a:t>
            </a:r>
            <a:r>
              <a:rPr lang="en-US" dirty="0" err="1" smtClean="0"/>
              <a:t>odavanje</a:t>
            </a:r>
            <a:r>
              <a:rPr lang="en-US" dirty="0" smtClean="0"/>
              <a:t> </a:t>
            </a:r>
            <a:r>
              <a:rPr lang="en-US" dirty="0" err="1"/>
              <a:t>modula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opisa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ključnih</a:t>
            </a:r>
            <a:r>
              <a:rPr lang="en-US" dirty="0"/>
              <a:t> </a:t>
            </a:r>
            <a:r>
              <a:rPr lang="en-US" dirty="0" err="1"/>
              <a:t>reči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2" y="4090079"/>
            <a:ext cx="3071871" cy="1766021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76" y="3518363"/>
            <a:ext cx="1454727" cy="1454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75" y="4973090"/>
            <a:ext cx="1454728" cy="145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8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78" y="862398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Hvala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pažnji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0"/>
            <a:ext cx="546144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27782" y="3133589"/>
            <a:ext cx="2691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Pitanja</a:t>
            </a:r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MOTIVACIJA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5" y="1803862"/>
            <a:ext cx="6594992" cy="3017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50" y="2535816"/>
            <a:ext cx="4118416" cy="28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Sadržaj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prezentacije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931763"/>
              </p:ext>
            </p:extLst>
          </p:nvPr>
        </p:nvGraphicFramePr>
        <p:xfrm>
          <a:off x="5619622" y="217302"/>
          <a:ext cx="5607050" cy="650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Arhitektura</a:t>
            </a:r>
            <a:r>
              <a:rPr lang="en-US" dirty="0">
                <a:solidFill>
                  <a:srgbClr val="FFFFFF"/>
                </a:solidFill>
              </a:rPr>
              <a:t> Sistema I </a:t>
            </a:r>
            <a:r>
              <a:rPr lang="en-US" dirty="0" err="1">
                <a:solidFill>
                  <a:srgbClr val="FFFFFF"/>
                </a:solidFill>
              </a:rPr>
              <a:t>tehnologije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17" y="1785960"/>
            <a:ext cx="5896033" cy="33014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17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Arhitektura</a:t>
            </a:r>
            <a:r>
              <a:rPr lang="en-US" dirty="0">
                <a:solidFill>
                  <a:srgbClr val="FFFFFF"/>
                </a:solidFill>
              </a:rPr>
              <a:t> Sistema I </a:t>
            </a:r>
            <a:r>
              <a:rPr lang="en-US" dirty="0" err="1">
                <a:solidFill>
                  <a:srgbClr val="FFFFFF"/>
                </a:solidFill>
              </a:rPr>
              <a:t>tehnologije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118" y="563587"/>
            <a:ext cx="3458058" cy="2267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19" y="4176897"/>
            <a:ext cx="5645257" cy="194773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8157140" y="3009267"/>
            <a:ext cx="532015" cy="116763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5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YOLO</a:t>
            </a:r>
            <a:r>
              <a:rPr lang="en-US" sz="1800" dirty="0" smtClean="0">
                <a:solidFill>
                  <a:srgbClr val="FFFFFF"/>
                </a:solidFill>
              </a:rPr>
              <a:t>v</a:t>
            </a:r>
            <a:r>
              <a:rPr lang="en-US" dirty="0" smtClean="0">
                <a:solidFill>
                  <a:srgbClr val="FFFFFF"/>
                </a:solidFill>
              </a:rPr>
              <a:t>5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593763"/>
            <a:ext cx="6220489" cy="33356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108" y="2681103"/>
            <a:ext cx="3473487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Demonstracija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" y="382385"/>
            <a:ext cx="3376813" cy="1899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28" y="2460567"/>
            <a:ext cx="3379587" cy="1901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2" y="4680065"/>
            <a:ext cx="3502428" cy="19701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Down Arrow 5"/>
          <p:cNvSpPr/>
          <p:nvPr/>
        </p:nvSpPr>
        <p:spPr>
          <a:xfrm rot="19380940">
            <a:off x="4097327" y="1232845"/>
            <a:ext cx="446928" cy="111390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2660426">
            <a:off x="4132848" y="4553654"/>
            <a:ext cx="446928" cy="111390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1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09" y="2681103"/>
            <a:ext cx="3508677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DEMONSTRACIJA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03" y="528107"/>
            <a:ext cx="3827548" cy="2152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03" y="4176897"/>
            <a:ext cx="3827548" cy="2152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Down Arrow 8"/>
          <p:cNvSpPr/>
          <p:nvPr/>
        </p:nvSpPr>
        <p:spPr>
          <a:xfrm>
            <a:off x="8354291" y="2984269"/>
            <a:ext cx="756458" cy="95596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1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108" y="2681103"/>
            <a:ext cx="3473487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EKSPERIMENT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8943" y="1305341"/>
            <a:ext cx="47798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Eksperiment</a:t>
            </a:r>
            <a:r>
              <a:rPr lang="en-US" dirty="0"/>
              <a:t> je </a:t>
            </a:r>
            <a:r>
              <a:rPr lang="en-US" dirty="0" err="1"/>
              <a:t>sproveden</a:t>
            </a:r>
            <a:r>
              <a:rPr lang="en-US" dirty="0"/>
              <a:t> u </a:t>
            </a:r>
            <a:r>
              <a:rPr lang="en-US" dirty="0" err="1"/>
              <a:t>vidu</a:t>
            </a:r>
            <a:r>
              <a:rPr lang="en-US" dirty="0"/>
              <a:t> </a:t>
            </a:r>
            <a:r>
              <a:rPr lang="en-US" dirty="0" err="1"/>
              <a:t>ankete</a:t>
            </a:r>
            <a:r>
              <a:rPr lang="en-US" dirty="0"/>
              <a:t>:</a:t>
            </a:r>
          </a:p>
          <a:p>
            <a:pPr lvl="0"/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/>
              <a:t>učesnik</a:t>
            </a:r>
            <a:r>
              <a:rPr lang="en-US" dirty="0"/>
              <a:t> </a:t>
            </a:r>
            <a:r>
              <a:rPr lang="en-US" dirty="0" err="1"/>
              <a:t>prvo</a:t>
            </a:r>
            <a:r>
              <a:rPr lang="en-US" dirty="0"/>
              <a:t> </a:t>
            </a:r>
            <a:r>
              <a:rPr lang="en-US" dirty="0" err="1"/>
              <a:t>instalira</a:t>
            </a:r>
            <a:r>
              <a:rPr lang="en-US" dirty="0"/>
              <a:t> </a:t>
            </a:r>
            <a:r>
              <a:rPr lang="en-US" dirty="0" err="1"/>
              <a:t>aplikaciju</a:t>
            </a:r>
            <a:r>
              <a:rPr lang="en-US" dirty="0"/>
              <a:t> </a:t>
            </a:r>
            <a:r>
              <a:rPr lang="en-US" dirty="0" err="1"/>
              <a:t>koristeći</a:t>
            </a:r>
            <a:r>
              <a:rPr lang="en-US" dirty="0"/>
              <a:t> </a:t>
            </a:r>
            <a:r>
              <a:rPr lang="en-US" i="1" dirty="0" err="1"/>
              <a:t>docker</a:t>
            </a:r>
            <a:r>
              <a:rPr lang="en-US" i="1" dirty="0"/>
              <a:t>-compose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en-US" dirty="0"/>
              <a:t>toga,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indeksira</a:t>
            </a:r>
            <a:r>
              <a:rPr lang="en-US" dirty="0"/>
              <a:t> </a:t>
            </a:r>
            <a:r>
              <a:rPr lang="en-US" dirty="0" err="1"/>
              <a:t>indeksni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formu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indeksiranje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Na </a:t>
            </a:r>
            <a:r>
              <a:rPr lang="en-US" dirty="0" err="1"/>
              <a:t>kraju</a:t>
            </a:r>
            <a:r>
              <a:rPr lang="en-US" dirty="0"/>
              <a:t>,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svaku</a:t>
            </a:r>
            <a:r>
              <a:rPr lang="en-US" dirty="0"/>
              <a:t> od </a:t>
            </a:r>
            <a:r>
              <a:rPr lang="en-US" dirty="0" err="1"/>
              <a:t>slika</a:t>
            </a:r>
            <a:r>
              <a:rPr lang="en-US" dirty="0"/>
              <a:t> u </a:t>
            </a:r>
            <a:r>
              <a:rPr lang="en-US" dirty="0" err="1"/>
              <a:t>upitnom</a:t>
            </a:r>
            <a:r>
              <a:rPr lang="en-US" dirty="0"/>
              <a:t> </a:t>
            </a:r>
            <a:r>
              <a:rPr lang="en-US" dirty="0" err="1"/>
              <a:t>skupu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polje</a:t>
            </a:r>
            <a:r>
              <a:rPr lang="en-US" dirty="0"/>
              <a:t> u </a:t>
            </a:r>
            <a:r>
              <a:rPr lang="en-US" dirty="0" err="1"/>
              <a:t>anketi</a:t>
            </a:r>
            <a:r>
              <a:rPr lang="en-US" dirty="0"/>
              <a:t> da </a:t>
            </a:r>
            <a:r>
              <a:rPr lang="en-US" dirty="0" err="1"/>
              <a:t>ocijeni</a:t>
            </a:r>
            <a:r>
              <a:rPr lang="en-US" dirty="0"/>
              <a:t> </a:t>
            </a:r>
            <a:r>
              <a:rPr lang="en-US" dirty="0" err="1"/>
              <a:t>ocjenom</a:t>
            </a:r>
            <a:r>
              <a:rPr lang="en-US" dirty="0"/>
              <a:t> od 1 do 5 </a:t>
            </a:r>
            <a:r>
              <a:rPr lang="en-US" dirty="0" err="1"/>
              <a:t>odziv</a:t>
            </a:r>
            <a:r>
              <a:rPr lang="en-US" dirty="0"/>
              <a:t>, </a:t>
            </a:r>
            <a:r>
              <a:rPr lang="en-US" dirty="0" err="1"/>
              <a:t>redoslijed</a:t>
            </a:r>
            <a:r>
              <a:rPr lang="en-US" dirty="0"/>
              <a:t> </a:t>
            </a:r>
            <a:r>
              <a:rPr lang="en-US" dirty="0" err="1"/>
              <a:t>odgovora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redoslijed</a:t>
            </a:r>
            <a:r>
              <a:rPr lang="en-US" dirty="0"/>
              <a:t> </a:t>
            </a:r>
            <a:r>
              <a:rPr lang="en-US" dirty="0" err="1"/>
              <a:t>odgovora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korišćenja</a:t>
            </a:r>
            <a:r>
              <a:rPr lang="en-US" dirty="0"/>
              <a:t> </a:t>
            </a:r>
            <a:r>
              <a:rPr lang="en-US" dirty="0" err="1"/>
              <a:t>opcije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sortiranje</a:t>
            </a:r>
            <a:r>
              <a:rPr lang="en-US" dirty="0"/>
              <a:t> </a:t>
            </a:r>
            <a:r>
              <a:rPr lang="en-US" dirty="0" err="1"/>
              <a:t>pomoću</a:t>
            </a:r>
            <a:r>
              <a:rPr lang="en-US" dirty="0"/>
              <a:t> </a:t>
            </a:r>
            <a:r>
              <a:rPr lang="en-US" dirty="0" err="1"/>
              <a:t>prostora</a:t>
            </a:r>
            <a:r>
              <a:rPr lang="en-US" dirty="0"/>
              <a:t> </a:t>
            </a:r>
            <a:r>
              <a:rPr lang="en-US" dirty="0" err="1"/>
              <a:t>boja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508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E38AEF-4E2D-4D00-9707-4356DDB773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235C91-959C-45D9-B60A-005B894ACE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F06AFC-006B-4BB6-8B59-5A9E1B053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0</TotalTime>
  <Words>218</Words>
  <Application>Microsoft Office PowerPoint</Application>
  <PresentationFormat>Widescreen</PresentationFormat>
  <Paragraphs>91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Times New Roman</vt:lpstr>
      <vt:lpstr>Parcel</vt:lpstr>
      <vt:lpstr>Sistem za reverznu pretragu slika</vt:lpstr>
      <vt:lpstr>MOTIVACIJA</vt:lpstr>
      <vt:lpstr>Sadržaj prezentacije</vt:lpstr>
      <vt:lpstr>Arhitektura Sistema I tehnologije</vt:lpstr>
      <vt:lpstr>Arhitektura Sistema I tehnologije</vt:lpstr>
      <vt:lpstr>YOLOv5</vt:lpstr>
      <vt:lpstr>Demonstracija</vt:lpstr>
      <vt:lpstr>DEMONSTRACIJA</vt:lpstr>
      <vt:lpstr>EKSPERIMENT</vt:lpstr>
      <vt:lpstr>EKSPERIMENT</vt:lpstr>
      <vt:lpstr>DALJI RAZVOJ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2023-09-14T09:19:11Z</dcterms:created>
  <dcterms:modified xsi:type="dcterms:W3CDTF">2023-09-14T13:59:15Z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